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3A0AC3-9A49-4F84-B457-B10AA68E0717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80F07-657D-4BA0-BE59-EAE79D826C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962561B-E0E9-4533-B06E-9B9AAD770568}" type="datetimeFigureOut">
              <a:rPr lang="en-US" smtClean="0"/>
              <a:pPr/>
              <a:t>6/29/2021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FD1CB94-A821-4ECC-A80E-3B76B0B41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rtl="1"/>
            <a:br>
              <a:rPr lang="ar-BH" sz="66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ar-BH" sz="66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ar-BH" sz="66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ar-BH" sz="66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ar-BH" sz="66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ar-BH" sz="66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ar-BH" sz="6600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en-US" sz="6600" dirty="0">
                <a:ln/>
                <a:solidFill>
                  <a:schemeClr val="accent3">
                    <a:lumMod val="50000"/>
                  </a:schemeClr>
                </a:solidFill>
              </a:rPr>
            </a:br>
            <a:endParaRPr lang="en-US" sz="6600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105400" y="1981200"/>
            <a:ext cx="3886200" cy="3581400"/>
          </a:xfrm>
        </p:spPr>
        <p:txBody>
          <a:bodyPr>
            <a:normAutofit/>
          </a:bodyPr>
          <a:lstStyle/>
          <a:p>
            <a:pPr algn="ctr" rtl="1"/>
            <a:r>
              <a:rPr lang="ar-BH" sz="6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الطريق إلى</a:t>
            </a:r>
          </a:p>
          <a:p>
            <a:pPr algn="ctr" rtl="1"/>
            <a:r>
              <a:rPr lang="ar-BH" sz="6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الإقلاع</a:t>
            </a:r>
          </a:p>
          <a:p>
            <a:pPr algn="ctr" rtl="1"/>
            <a:r>
              <a:rPr lang="ar-BH" sz="6000" b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 التدريجي</a:t>
            </a:r>
            <a:endParaRPr lang="en-US" sz="60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itchFamily="18" charset="-78"/>
              <a:cs typeface="Adobe Arabic" pitchFamily="18" charset="-78"/>
            </a:endParaRPr>
          </a:p>
        </p:txBody>
      </p:sp>
      <p:pic>
        <p:nvPicPr>
          <p:cNvPr id="6" name="Picture Placeholder 5" descr="quit-smoking_120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2198" r="22198"/>
          <a:stretch>
            <a:fillRect/>
          </a:stretch>
        </p:blipFill>
        <p:spPr>
          <a:prstGeom prst="rect">
            <a:avLst/>
          </a:prstGeom>
          <a:ln w="190500" cap="sq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6545580" y="190500"/>
            <a:ext cx="1005840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bldLvl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6200" y="533400"/>
            <a:ext cx="2743200" cy="4267200"/>
          </a:xfrm>
        </p:spPr>
        <p:txBody>
          <a:bodyPr/>
          <a:lstStyle/>
          <a:p>
            <a:pPr lvl="0" algn="ctr" rtl="1"/>
            <a:r>
              <a:rPr lang="ar-BH" sz="48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تحديد تاريخ الإقلاع</a:t>
            </a:r>
            <a:br>
              <a:rPr lang="en-US" sz="48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8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914400"/>
            <a:ext cx="5334000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8229600" y="5719618"/>
            <a:ext cx="822962" cy="93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3810000" cy="5166360"/>
          </a:xfrm>
        </p:spPr>
        <p:txBody>
          <a:bodyPr>
            <a:normAutofit/>
          </a:bodyPr>
          <a:lstStyle/>
          <a:p>
            <a:pPr lvl="0" algn="ctr" rtl="1"/>
            <a:r>
              <a:rPr lang="ar-BH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كتابة أهم الأسباب الدافعة للإقلاع ووضعها في مكان يسهل ملاحظته </a:t>
            </a:r>
            <a:r>
              <a:rPr lang="ar-BH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بإستمرار.</a:t>
            </a:r>
            <a:b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524000"/>
            <a:ext cx="3428999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8229600" y="5719618"/>
            <a:ext cx="822962" cy="93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366868" y="2161032"/>
            <a:ext cx="5105400" cy="2868168"/>
          </a:xfrm>
        </p:spPr>
        <p:txBody>
          <a:bodyPr/>
          <a:lstStyle/>
          <a:p>
            <a:pPr lvl="0" algn="ctr" rtl="1"/>
            <a:r>
              <a:rPr lang="ar-BH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الإبقاء على نوع واحد من أنواع التبغ إذا كنت تستخدم أكثر من نوع</a:t>
            </a:r>
            <a:b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downlo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838200"/>
            <a:ext cx="2438400" cy="4419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8229600" y="5719618"/>
            <a:ext cx="822962" cy="93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685800"/>
            <a:ext cx="3505200" cy="4191000"/>
          </a:xfrm>
        </p:spPr>
        <p:txBody>
          <a:bodyPr>
            <a:normAutofit/>
          </a:bodyPr>
          <a:lstStyle/>
          <a:p>
            <a:pPr lvl="0" algn="r" rtl="1"/>
            <a:r>
              <a:rPr lang="ar-SA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البدء بتقليل عدد السجائر تدريجياً.</a:t>
            </a:r>
            <a:b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28800"/>
            <a:ext cx="3962400" cy="3810000"/>
          </a:xfrm>
          <a:prstGeom prst="rect">
            <a:avLst/>
          </a:prstGeom>
          <a:ln w="889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8229600" y="5719618"/>
            <a:ext cx="822962" cy="93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228600"/>
            <a:ext cx="7620000" cy="3581400"/>
          </a:xfrm>
        </p:spPr>
        <p:txBody>
          <a:bodyPr>
            <a:noAutofit/>
          </a:bodyPr>
          <a:lstStyle/>
          <a:p>
            <a:pPr lvl="0" algn="just" rtl="1"/>
            <a:r>
              <a:rPr lang="ar-SA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عند وجود الرغبة في التدخين، تجاهل الرغبة قدر الإمكان وأشغل نفسك بأي </a:t>
            </a:r>
            <a:r>
              <a:rPr lang="ar-SA" sz="3200" b="0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شئ</a:t>
            </a:r>
            <a:r>
              <a:rPr lang="ar-SA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آخر</a:t>
            </a:r>
            <a:br>
              <a:rPr lang="en-US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r-SA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توضأ، أقرأ القرآن الكريم، أبدأ بتمارين التنفس </a:t>
            </a:r>
            <a:r>
              <a:rPr lang="ar-SA" sz="3200" b="0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الإسترخائي</a:t>
            </a:r>
            <a:r>
              <a:rPr lang="ar-SA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أجري مكالمة هاتفية، قم ببعض المهام بالمنزل، ... ).</a:t>
            </a:r>
            <a:r>
              <a:rPr lang="ar-BH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ar-SA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إذا لم تزل الرغبة موجودة أنتظر 10 دقائق قبل </a:t>
            </a:r>
            <a:r>
              <a:rPr lang="ar-SA" sz="3200" b="0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البدأ</a:t>
            </a:r>
            <a:r>
              <a:rPr lang="ar-SA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بالتدخين</a:t>
            </a:r>
            <a:br>
              <a:rPr lang="en-US" sz="3200" b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Content Placeholder 7" descr="download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4038600"/>
            <a:ext cx="5943600" cy="2514600"/>
          </a:xfrm>
          <a:prstGeom prst="ellipse">
            <a:avLst/>
          </a:prstGeom>
          <a:ln w="63500" cap="rnd">
            <a:solidFill>
              <a:schemeClr val="tx2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8229600" y="5719618"/>
            <a:ext cx="822962" cy="93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1234440"/>
            <a:ext cx="7239000" cy="1051560"/>
          </a:xfrm>
        </p:spPr>
        <p:txBody>
          <a:bodyPr>
            <a:noAutofit/>
          </a:bodyPr>
          <a:lstStyle/>
          <a:p>
            <a:pPr lvl="0" algn="just" rtl="1"/>
            <a:r>
              <a:rPr lang="ar-SA" sz="3200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إنقضت</a:t>
            </a:r>
            <a:r>
              <a:rPr lang="ar-SA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دقائق </a:t>
            </a:r>
            <a:r>
              <a:rPr lang="ar-SA" sz="3200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الإنتظار..</a:t>
            </a:r>
            <a:r>
              <a:rPr lang="ar-SA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والرغبة </a:t>
            </a:r>
            <a:r>
              <a:rPr lang="ar-SA" sz="3200" dirty="0" err="1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متزايدة..</a:t>
            </a:r>
            <a:r>
              <a:rPr lang="ar-SA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دخن، لكن بعد التأكد من تحقيق النقاط التالية قبل الشروع في التدخين:</a:t>
            </a:r>
            <a:endParaRPr lang="en-US" sz="3200" b="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0" y="2916864"/>
            <a:ext cx="8077200" cy="4322136"/>
          </a:xfrm>
        </p:spPr>
        <p:txBody>
          <a:bodyPr>
            <a:noAutofit/>
          </a:bodyPr>
          <a:lstStyle/>
          <a:p>
            <a:pPr lvl="0" algn="r" rtl="1"/>
            <a:r>
              <a:rPr lang="ar-SA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 يكون التدخين بعد ساعة كاملة من الأكل</a:t>
            </a:r>
            <a:endParaRPr 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r" rtl="1"/>
            <a:r>
              <a:rPr lang="ar-SA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 يكون التدخين دائماً في الأماكن المفتوحة</a:t>
            </a:r>
            <a:endParaRPr 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r" rtl="1"/>
            <a:r>
              <a:rPr lang="ar-SA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شرب الكثير من الماء قبل التدخين</a:t>
            </a:r>
            <a:endParaRPr 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r" rtl="1"/>
            <a:r>
              <a:rPr lang="ar-SA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تفادي التدخين مع شخص آخر</a:t>
            </a:r>
            <a:endParaRPr 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r" rtl="1"/>
            <a:r>
              <a:rPr lang="ar-SA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أن تدخن كل مرة في مكان مختلف</a:t>
            </a:r>
            <a:endParaRPr 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r" rtl="1"/>
            <a:r>
              <a:rPr lang="ar-SA" sz="28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كسر نصف السيجارة قبل الشروع في التدخين</a:t>
            </a:r>
            <a:endParaRPr lang="en-US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>
              <a:buNone/>
            </a:pPr>
            <a:endParaRPr lang="en-US" sz="2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8229600" y="5719618"/>
            <a:ext cx="822962" cy="93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/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1295400"/>
            <a:ext cx="3429000" cy="3733800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ctr" rtl="1"/>
            <a:r>
              <a:rPr lang="ar-BH" sz="720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متعكم الله تعالى بالصحة والعافية</a:t>
            </a:r>
            <a:endParaRPr lang="en-US" sz="7200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itchFamily="18" charset="-78"/>
              <a:cs typeface="Adobe Arabic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5" t="3125" r="15625" b="18750"/>
          <a:stretch/>
        </p:blipFill>
        <p:spPr>
          <a:xfrm flipH="1">
            <a:off x="6400800" y="2133600"/>
            <a:ext cx="1737362" cy="1974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724</TotalTime>
  <Words>169</Words>
  <Application>Microsoft Office PowerPoint</Application>
  <PresentationFormat>On-screen Show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Adobe Arabic</vt:lpstr>
      <vt:lpstr>Calibri</vt:lpstr>
      <vt:lpstr>Trebuchet MS</vt:lpstr>
      <vt:lpstr>Wingdings</vt:lpstr>
      <vt:lpstr>Wingdings 2</vt:lpstr>
      <vt:lpstr>Opulent</vt:lpstr>
      <vt:lpstr>        </vt:lpstr>
      <vt:lpstr>تحديد تاريخ الإقلاع </vt:lpstr>
      <vt:lpstr>كتابة أهم الأسباب الدافعة للإقلاع ووضعها في مكان يسهل ملاحظته بإستمرار. </vt:lpstr>
      <vt:lpstr>الإبقاء على نوع واحد من أنواع التبغ إذا كنت تستخدم أكثر من نوع </vt:lpstr>
      <vt:lpstr>البدء بتقليل عدد السجائر تدريجياً. </vt:lpstr>
      <vt:lpstr>عند وجود الرغبة في التدخين، تجاهل الرغبة قدر الإمكان وأشغل نفسك بأي شئ آخر ( توضأ، أقرأ القرآن الكريم، أبدأ بتمارين التنفس الإسترخائي، أجري مكالمة هاتفية، قم ببعض المهام بالمنزل، ... ).. إذا لم تزل الرغبة موجودة أنتظر 10 دقائق قبل البدأ بالتدخين </vt:lpstr>
      <vt:lpstr>إنقضت دقائق الإنتظار.. والرغبة متزايدة.. دخن، لكن بعد التأكد من تحقيق النقاط التالية قبل الشروع في التدخين:</vt:lpstr>
      <vt:lpstr>متعكم الله تعالى بالصحة والعافية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</dc:title>
  <dc:creator>User</dc:creator>
  <cp:lastModifiedBy>Abdulaziz Taher Ilyas Albalochi</cp:lastModifiedBy>
  <cp:revision>8</cp:revision>
  <dcterms:created xsi:type="dcterms:W3CDTF">2021-06-15T18:47:47Z</dcterms:created>
  <dcterms:modified xsi:type="dcterms:W3CDTF">2021-06-29T20:53:44Z</dcterms:modified>
</cp:coreProperties>
</file>