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17504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60868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86492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66021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36464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973948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37666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28231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67111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19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94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336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62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96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6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51198"/>
      </p:ext>
    </p:extLst>
  </p:cSld>
  <p:clrMapOvr>
    <a:masterClrMapping/>
  </p:clrMapOvr>
  <p:transition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42441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20A76B7-F3EE-4B4B-9B26-FFB73D79AE45}" type="datetimeFigureOut">
              <a:rPr lang="en-US" smtClean="0"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4C860DA-9B81-41E0-834B-F3E07D38B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9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ransition>
    <p:dissolv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81599" y="1524000"/>
            <a:ext cx="3733800" cy="4876800"/>
          </a:xfrm>
        </p:spPr>
        <p:txBody>
          <a:bodyPr>
            <a:noAutofit/>
          </a:bodyPr>
          <a:lstStyle/>
          <a:p>
            <a:pPr algn="ctr" rtl="1"/>
            <a:r>
              <a:rPr lang="ar-SA" sz="5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  <a:cs typeface="Led Italic Font" pitchFamily="2" charset="-78"/>
              </a:rPr>
              <a:t>نصائح وإرشادات للمساعدة على الإقلاع</a:t>
            </a:r>
            <a:br>
              <a:rPr lang="en-US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  <a:cs typeface="Led Italic Font" pitchFamily="2" charset="-78"/>
              </a:rPr>
            </a:br>
            <a:endParaRPr lang="en-US" sz="32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Placeholder 6" descr="image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727" r="16727"/>
          <a:stretch>
            <a:fillRect/>
          </a:stretch>
        </p:blipFill>
        <p:spPr>
          <a:xfrm>
            <a:off x="685800" y="1019907"/>
            <a:ext cx="4114800" cy="4114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6537959" y="152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تحديد موعد للإقلاع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7772400" cy="1143000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التخلص من متعلقات </a:t>
            </a:r>
            <a:r>
              <a:rPr lang="ar-SA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التدخين </a:t>
            </a:r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( السجائر، الولعات، الطفايات، </a:t>
            </a:r>
            <a:r>
              <a:rPr lang="ar-SA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الشيشة ..)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0"/>
            <a:ext cx="7470648" cy="5288280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عدم التحول ل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تعاطي أي نوع بديل من التبغ 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004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عدم التعرض للتدخين السلبي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، وعدم مجالسة متعاطي التبغ </a:t>
            </a:r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خاصة طوال مدة ا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لبرنامج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الإبتعاد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عن التفكير في التدخين،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والإشتغال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بأشياء أخري عند تذكر التدخين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95600"/>
            <a:ext cx="8610600" cy="1143000"/>
          </a:xfrm>
        </p:spPr>
        <p:txBody>
          <a:bodyPr>
            <a:noAutofit/>
          </a:bodyPr>
          <a:lstStyle/>
          <a:p>
            <a:pPr algn="ctr" rtl="1"/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عند الرغبة في التدخين اللجوء إلي تمارين التنفس العميق، حيث يؤخذ نفس عميق وحبسه في الصدر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من1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-2 ثانية والتكرار لمدة 10 مرات عادةً يساعد على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الإسترخاء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وتجاوز الرغبة في التدخين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الإكثار من السوائل 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تجنب الأكلات الدسمة والإكثار من أكل الخضروات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والفواكة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SA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الإنتظام</a:t>
            </a:r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في ممارسة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التمارين</a:t>
            </a:r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الرياض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ي</a:t>
            </a:r>
            <a:r>
              <a:rPr lang="ar-SA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ة بصورة يومية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7470648" cy="1143000"/>
          </a:xfrm>
        </p:spPr>
        <p:txBody>
          <a:bodyPr>
            <a:noAutofit/>
          </a:bodyPr>
          <a:lstStyle/>
          <a:p>
            <a:pPr algn="ctr" rtl="1"/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كسر الروتين وذلك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بالإبتعاد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وتغير العادات المرتبطة بتعاطي التبغ قدر الإمكان</a:t>
            </a:r>
            <a:b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</a:b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2067342"/>
            <a:ext cx="838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طلب النصائح الطبية عند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الحوجة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لإستخدام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 معينات الإقلاع 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مثل </a:t>
            </a:r>
            <a:r>
              <a:rPr lang="ar-B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(بدائل النيكوتين</a:t>
            </a:r>
            <a:r>
              <a:rPr lang="ar-BH" sz="4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Led Italic Font" pitchFamily="2" charset="-78"/>
              </a:rPr>
              <a:t>)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d Italic Font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175259" y="5486400"/>
            <a:ext cx="1021081" cy="116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124</TotalTime>
  <Words>143</Words>
  <Application>Microsoft Office PowerPoint</Application>
  <PresentationFormat>On-screen Show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Lucida Calligraphy</vt:lpstr>
      <vt:lpstr>Tw Cen MT</vt:lpstr>
      <vt:lpstr>Droplet</vt:lpstr>
      <vt:lpstr>نصائح وإرشادات للمساعدة على الإقلاع </vt:lpstr>
      <vt:lpstr>تحديد موعد للإقلاع  </vt:lpstr>
      <vt:lpstr>التخلص من متعلقات التدخين ( السجائر، الولعات، الطفايات، الشيشة ..) </vt:lpstr>
      <vt:lpstr>عدم التحول لتعاطي أي نوع بديل من التبغ  </vt:lpstr>
      <vt:lpstr>عدم التعرض للتدخين السلبي، وعدم مجالسة متعاطي التبغ خاصة طوال مدة البرنامج </vt:lpstr>
      <vt:lpstr>الإبتعاد عن التفكير في التدخين، والإشتغال بأشياء أخري عند تذكر التدخين </vt:lpstr>
      <vt:lpstr>عند الرغبة في التدخين اللجوء إلي تمارين التنفس العميق، حيث يؤخذ نفس عميق وحبسه في الصدر من1-2 ثانية والتكرار لمدة 10 مرات عادةً يساعد على الإسترخاء وتجاوز الرغبة في التدخين </vt:lpstr>
      <vt:lpstr>الإكثار من السوائل  </vt:lpstr>
      <vt:lpstr>تجنب الأكلات الدسمة والإكثار من أكل الخضروات والفواكة </vt:lpstr>
      <vt:lpstr>الإنتظام في ممارسة التمارين الرياضية بصورة يومية </vt:lpstr>
      <vt:lpstr>كسر الروتين وذلك بالإبتعاد وتغير العادات المرتبطة بتعاطي التبغ قدر الإمكان 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نصائح وإرشادات للمساعدة على الإقلاع</dc:title>
  <dc:creator>User</dc:creator>
  <cp:lastModifiedBy>Abdulaziz Taher Ilyas Albalochi</cp:lastModifiedBy>
  <cp:revision>3</cp:revision>
  <dcterms:created xsi:type="dcterms:W3CDTF">2021-06-20T17:37:50Z</dcterms:created>
  <dcterms:modified xsi:type="dcterms:W3CDTF">2021-06-29T20:51:42Z</dcterms:modified>
</cp:coreProperties>
</file>